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349" r:id="rId3"/>
    <p:sldId id="358" r:id="rId4"/>
    <p:sldId id="260" r:id="rId5"/>
    <p:sldId id="264" r:id="rId6"/>
    <p:sldId id="336" r:id="rId7"/>
    <p:sldId id="265" r:id="rId8"/>
    <p:sldId id="359" r:id="rId9"/>
    <p:sldId id="355" r:id="rId10"/>
    <p:sldId id="337" r:id="rId11"/>
    <p:sldId id="356" r:id="rId12"/>
    <p:sldId id="357" r:id="rId13"/>
    <p:sldId id="266" r:id="rId14"/>
    <p:sldId id="342" r:id="rId15"/>
    <p:sldId id="343" r:id="rId16"/>
    <p:sldId id="345" r:id="rId17"/>
    <p:sldId id="350" r:id="rId18"/>
    <p:sldId id="351" r:id="rId19"/>
    <p:sldId id="352" r:id="rId20"/>
    <p:sldId id="360" r:id="rId21"/>
    <p:sldId id="353" r:id="rId22"/>
    <p:sldId id="268" r:id="rId23"/>
    <p:sldId id="346" r:id="rId24"/>
    <p:sldId id="347" r:id="rId25"/>
    <p:sldId id="348" r:id="rId26"/>
    <p:sldId id="262" r:id="rId27"/>
    <p:sldId id="271" r:id="rId28"/>
    <p:sldId id="273" r:id="rId29"/>
    <p:sldId id="275" r:id="rId30"/>
    <p:sldId id="313" r:id="rId31"/>
    <p:sldId id="274" r:id="rId32"/>
    <p:sldId id="341" r:id="rId33"/>
    <p:sldId id="314" r:id="rId34"/>
    <p:sldId id="315" r:id="rId35"/>
    <p:sldId id="277" r:id="rId36"/>
    <p:sldId id="316" r:id="rId37"/>
    <p:sldId id="278" r:id="rId38"/>
    <p:sldId id="317" r:id="rId39"/>
    <p:sldId id="318" r:id="rId40"/>
    <p:sldId id="282" r:id="rId41"/>
    <p:sldId id="319" r:id="rId42"/>
    <p:sldId id="283" r:id="rId43"/>
    <p:sldId id="320" r:id="rId44"/>
    <p:sldId id="285" r:id="rId45"/>
    <p:sldId id="287" r:id="rId46"/>
    <p:sldId id="288" r:id="rId47"/>
    <p:sldId id="321" r:id="rId48"/>
    <p:sldId id="289" r:id="rId49"/>
    <p:sldId id="322" r:id="rId50"/>
    <p:sldId id="290" r:id="rId51"/>
    <p:sldId id="291" r:id="rId52"/>
    <p:sldId id="292" r:id="rId53"/>
    <p:sldId id="293" r:id="rId54"/>
    <p:sldId id="323" r:id="rId55"/>
    <p:sldId id="326" r:id="rId56"/>
    <p:sldId id="329" r:id="rId57"/>
    <p:sldId id="294" r:id="rId58"/>
    <p:sldId id="324" r:id="rId59"/>
    <p:sldId id="328" r:id="rId60"/>
    <p:sldId id="325" r:id="rId61"/>
    <p:sldId id="331" r:id="rId62"/>
    <p:sldId id="332" r:id="rId63"/>
    <p:sldId id="333" r:id="rId64"/>
    <p:sldId id="334" r:id="rId65"/>
    <p:sldId id="330" r:id="rId66"/>
    <p:sldId id="327" r:id="rId67"/>
    <p:sldId id="362" r:id="rId68"/>
    <p:sldId id="310" r:id="rId69"/>
    <p:sldId id="340" r:id="rId70"/>
  </p:sldIdLst>
  <p:sldSz cx="12192000" cy="6858000"/>
  <p:notesSz cx="6858000" cy="9144000"/>
  <p:embeddedFontLst>
    <p:embeddedFont>
      <p:font typeface="Aptos Black" panose="020B0004020202020204" pitchFamily="34" charset="0"/>
      <p:bold r:id="rId72"/>
      <p:boldItalic r:id="rId73"/>
    </p:embeddedFont>
    <p:embeddedFont>
      <p:font typeface="Arial Black" panose="020B0A04020102020204" pitchFamily="34" charset="0"/>
      <p:regular r:id="rId74"/>
      <p:bold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Tahoma" panose="020B0604030504040204" pitchFamily="34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5267A1-2865-4121-B662-7334247A08AC}" v="6" dt="2025-02-17T17:13:04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7"/>
    <p:restoredTop sz="89935" autoAdjust="0"/>
  </p:normalViewPr>
  <p:slideViewPr>
    <p:cSldViewPr snapToGrid="0">
      <p:cViewPr varScale="1">
        <p:scale>
          <a:sx n="75" d="100"/>
          <a:sy n="75" d="100"/>
        </p:scale>
        <p:origin x="10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Murray" userId="c999e190-f951-4770-87f7-463899b44f54" providerId="ADAL" clId="{C25267A1-2865-4121-B662-7334247A08AC}"/>
    <pc:docChg chg="undo redo custSel addSld delSld modSld sldOrd">
      <pc:chgData name="Matthew Murray" userId="c999e190-f951-4770-87f7-463899b44f54" providerId="ADAL" clId="{C25267A1-2865-4121-B662-7334247A08AC}" dt="2025-02-17T17:15:53.687" v="63"/>
      <pc:docMkLst>
        <pc:docMk/>
      </pc:docMkLst>
      <pc:sldChg chg="addSp modSp new mod ord">
        <pc:chgData name="Matthew Murray" userId="c999e190-f951-4770-87f7-463899b44f54" providerId="ADAL" clId="{C25267A1-2865-4121-B662-7334247A08AC}" dt="2025-02-17T17:15:53.687" v="63"/>
        <pc:sldMkLst>
          <pc:docMk/>
          <pc:sldMk cId="328649473" sldId="359"/>
        </pc:sldMkLst>
        <pc:spChg chg="mod">
          <ac:chgData name="Matthew Murray" userId="c999e190-f951-4770-87f7-463899b44f54" providerId="ADAL" clId="{C25267A1-2865-4121-B662-7334247A08AC}" dt="2025-02-17T17:12:56.287" v="27" actId="20577"/>
          <ac:spMkLst>
            <pc:docMk/>
            <pc:sldMk cId="328649473" sldId="359"/>
            <ac:spMk id="2" creationId="{80C01B23-BECB-63FA-7F1E-82927B7557B2}"/>
          </ac:spMkLst>
        </pc:spChg>
        <pc:spChg chg="mod">
          <ac:chgData name="Matthew Murray" userId="c999e190-f951-4770-87f7-463899b44f54" providerId="ADAL" clId="{C25267A1-2865-4121-B662-7334247A08AC}" dt="2025-02-17T17:12:47.306" v="13" actId="14100"/>
          <ac:spMkLst>
            <pc:docMk/>
            <pc:sldMk cId="328649473" sldId="359"/>
            <ac:spMk id="3" creationId="{84EFD57F-B332-389D-909C-068A2BF88276}"/>
          </ac:spMkLst>
        </pc:spChg>
        <pc:spChg chg="add mod ord">
          <ac:chgData name="Matthew Murray" userId="c999e190-f951-4770-87f7-463899b44f54" providerId="ADAL" clId="{C25267A1-2865-4121-B662-7334247A08AC}" dt="2025-02-17T17:13:49.783" v="36" actId="167"/>
          <ac:spMkLst>
            <pc:docMk/>
            <pc:sldMk cId="328649473" sldId="359"/>
            <ac:spMk id="4" creationId="{13F11770-5531-268A-59D6-B768CD81BC35}"/>
          </ac:spMkLst>
        </pc:spChg>
        <pc:spChg chg="add mod">
          <ac:chgData name="Matthew Murray" userId="c999e190-f951-4770-87f7-463899b44f54" providerId="ADAL" clId="{C25267A1-2865-4121-B662-7334247A08AC}" dt="2025-02-17T17:14:38.939" v="61" actId="1076"/>
          <ac:spMkLst>
            <pc:docMk/>
            <pc:sldMk cId="328649473" sldId="359"/>
            <ac:spMk id="6" creationId="{D96EAC7C-7CCD-4E93-FBCE-48650BAC4831}"/>
          </ac:spMkLst>
        </pc:spChg>
        <pc:picChg chg="add mod">
          <ac:chgData name="Matthew Murray" userId="c999e190-f951-4770-87f7-463899b44f54" providerId="ADAL" clId="{C25267A1-2865-4121-B662-7334247A08AC}" dt="2025-02-17T17:13:04.570" v="29" actId="1076"/>
          <ac:picMkLst>
            <pc:docMk/>
            <pc:sldMk cId="328649473" sldId="359"/>
            <ac:picMk id="1026" creationId="{2DA03F11-7D49-7690-6634-D0EDBBCD79DD}"/>
          </ac:picMkLst>
        </pc:picChg>
      </pc:sldChg>
      <pc:sldChg chg="new del">
        <pc:chgData name="Matthew Murray" userId="c999e190-f951-4770-87f7-463899b44f54" providerId="ADAL" clId="{C25267A1-2865-4121-B662-7334247A08AC}" dt="2025-02-17T17:12:10.265" v="1" actId="680"/>
        <pc:sldMkLst>
          <pc:docMk/>
          <pc:sldMk cId="2825921693" sldId="359"/>
        </pc:sldMkLst>
      </pc:sldChg>
    </pc:docChg>
  </pc:docChgLst>
  <pc:docChgLst>
    <pc:chgData name="Matthew Murray" userId="c999e190-f951-4770-87f7-463899b44f54" providerId="ADAL" clId="{84DB079C-1D6D-400D-8E53-E892E777C194}"/>
    <pc:docChg chg="undo redo custSel addSld delSld modSld sldOrd modMainMaster">
      <pc:chgData name="Matthew Murray" userId="c999e190-f951-4770-87f7-463899b44f54" providerId="ADAL" clId="{84DB079C-1D6D-400D-8E53-E892E777C194}" dt="2024-09-13T17:46:42.877" v="431" actId="115"/>
      <pc:docMkLst>
        <pc:docMk/>
      </pc:docMkLst>
      <pc:sldChg chg="del">
        <pc:chgData name="Matthew Murray" userId="c999e190-f951-4770-87f7-463899b44f54" providerId="ADAL" clId="{84DB079C-1D6D-400D-8E53-E892E777C194}" dt="2024-09-13T17:03:13.321" v="109" actId="47"/>
        <pc:sldMkLst>
          <pc:docMk/>
          <pc:sldMk cId="0" sldId="257"/>
        </pc:sldMkLst>
      </pc:sldChg>
      <pc:sldChg chg="addSp delSp modSp del mod">
        <pc:chgData name="Matthew Murray" userId="c999e190-f951-4770-87f7-463899b44f54" providerId="ADAL" clId="{84DB079C-1D6D-400D-8E53-E892E777C194}" dt="2024-09-13T17:25:06.320" v="397" actId="47"/>
        <pc:sldMkLst>
          <pc:docMk/>
          <pc:sldMk cId="0" sldId="259"/>
        </pc:sldMkLst>
      </pc:sldChg>
      <pc:sldChg chg="modSp mod">
        <pc:chgData name="Matthew Murray" userId="c999e190-f951-4770-87f7-463899b44f54" providerId="ADAL" clId="{84DB079C-1D6D-400D-8E53-E892E777C194}" dt="2024-09-13T17:25:27.567" v="398" actId="12"/>
        <pc:sldMkLst>
          <pc:docMk/>
          <pc:sldMk cId="0" sldId="260"/>
        </pc:sldMkLst>
      </pc:sldChg>
      <pc:sldChg chg="modSp add mod">
        <pc:chgData name="Matthew Murray" userId="c999e190-f951-4770-87f7-463899b44f54" providerId="ADAL" clId="{84DB079C-1D6D-400D-8E53-E892E777C194}" dt="2024-09-13T17:25:41.924" v="399" actId="12"/>
        <pc:sldMkLst>
          <pc:docMk/>
          <pc:sldMk cId="0" sldId="264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0" sldId="265"/>
        </pc:sldMkLst>
      </pc:sldChg>
      <pc:sldChg chg="delSp modSp add mod">
        <pc:chgData name="Matthew Murray" userId="c999e190-f951-4770-87f7-463899b44f54" providerId="ADAL" clId="{84DB079C-1D6D-400D-8E53-E892E777C194}" dt="2024-09-13T17:27:37.580" v="411" actId="12"/>
        <pc:sldMkLst>
          <pc:docMk/>
          <pc:sldMk cId="0" sldId="266"/>
        </pc:sldMkLst>
      </pc:sldChg>
      <pc:sldChg chg="add del">
        <pc:chgData name="Matthew Murray" userId="c999e190-f951-4770-87f7-463899b44f54" providerId="ADAL" clId="{84DB079C-1D6D-400D-8E53-E892E777C194}" dt="2024-09-13T17:06:09.781" v="116" actId="47"/>
        <pc:sldMkLst>
          <pc:docMk/>
          <pc:sldMk cId="0" sldId="267"/>
        </pc:sldMkLst>
      </pc:sldChg>
      <pc:sldChg chg="ord">
        <pc:chgData name="Matthew Murray" userId="c999e190-f951-4770-87f7-463899b44f54" providerId="ADAL" clId="{84DB079C-1D6D-400D-8E53-E892E777C194}" dt="2024-09-13T17:00:42.498" v="45"/>
        <pc:sldMkLst>
          <pc:docMk/>
          <pc:sldMk cId="0" sldId="268"/>
        </pc:sldMkLst>
      </pc:sldChg>
      <pc:sldChg chg="modSp mod">
        <pc:chgData name="Matthew Murray" userId="c999e190-f951-4770-87f7-463899b44f54" providerId="ADAL" clId="{84DB079C-1D6D-400D-8E53-E892E777C194}" dt="2024-09-13T17:46:42.877" v="431" actId="115"/>
        <pc:sldMkLst>
          <pc:docMk/>
          <pc:sldMk cId="0" sldId="310"/>
        </pc:sldMkLst>
      </pc:sldChg>
      <pc:sldChg chg="modSp mod">
        <pc:chgData name="Matthew Murray" userId="c999e190-f951-4770-87f7-463899b44f54" providerId="ADAL" clId="{84DB079C-1D6D-400D-8E53-E892E777C194}" dt="2024-09-13T17:45:17.383" v="421" actId="27636"/>
        <pc:sldMkLst>
          <pc:docMk/>
          <pc:sldMk cId="4290778197" sldId="314"/>
        </pc:sldMkLst>
      </pc:sldChg>
      <pc:sldChg chg="modSp mod">
        <pc:chgData name="Matthew Murray" userId="c999e190-f951-4770-87f7-463899b44f54" providerId="ADAL" clId="{84DB079C-1D6D-400D-8E53-E892E777C194}" dt="2024-09-13T17:46:08.959" v="427" actId="2711"/>
        <pc:sldMkLst>
          <pc:docMk/>
          <pc:sldMk cId="1418232903" sldId="316"/>
        </pc:sldMkLst>
      </pc:sldChg>
      <pc:sldChg chg="modSp mod">
        <pc:chgData name="Matthew Murray" userId="c999e190-f951-4770-87f7-463899b44f54" providerId="ADAL" clId="{84DB079C-1D6D-400D-8E53-E892E777C194}" dt="2024-09-13T17:46:01.643" v="426" actId="2711"/>
        <pc:sldMkLst>
          <pc:docMk/>
          <pc:sldMk cId="3519322442" sldId="317"/>
        </pc:sldMkLst>
      </pc:sldChg>
      <pc:sldChg chg="modSp add mod">
        <pc:chgData name="Matthew Murray" userId="c999e190-f951-4770-87f7-463899b44f54" providerId="ADAL" clId="{84DB079C-1D6D-400D-8E53-E892E777C194}" dt="2024-09-13T17:26:04.981" v="400" actId="255"/>
        <pc:sldMkLst>
          <pc:docMk/>
          <pc:sldMk cId="3019872858" sldId="336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4080757283" sldId="337"/>
        </pc:sldMkLst>
      </pc:sldChg>
      <pc:sldChg chg="add del">
        <pc:chgData name="Matthew Murray" userId="c999e190-f951-4770-87f7-463899b44f54" providerId="ADAL" clId="{84DB079C-1D6D-400D-8E53-E892E777C194}" dt="2024-09-13T17:06:51.151" v="122" actId="47"/>
        <pc:sldMkLst>
          <pc:docMk/>
          <pc:sldMk cId="1665819615" sldId="338"/>
        </pc:sldMkLst>
      </pc:sldChg>
      <pc:sldChg chg="add del">
        <pc:chgData name="Matthew Murray" userId="c999e190-f951-4770-87f7-463899b44f54" providerId="ADAL" clId="{84DB079C-1D6D-400D-8E53-E892E777C194}" dt="2024-09-13T17:07:14.247" v="126" actId="47"/>
        <pc:sldMkLst>
          <pc:docMk/>
          <pc:sldMk cId="1978549496" sldId="339"/>
        </pc:sldMkLst>
      </pc:sldChg>
      <pc:sldChg chg="modSp mod">
        <pc:chgData name="Matthew Murray" userId="c999e190-f951-4770-87f7-463899b44f54" providerId="ADAL" clId="{84DB079C-1D6D-400D-8E53-E892E777C194}" dt="2024-09-13T17:02:29.157" v="108" actId="14100"/>
        <pc:sldMkLst>
          <pc:docMk/>
          <pc:sldMk cId="2007339511" sldId="341"/>
        </pc:sldMkLst>
      </pc:sldChg>
      <pc:sldChg chg="modSp add mod">
        <pc:chgData name="Matthew Murray" userId="c999e190-f951-4770-87f7-463899b44f54" providerId="ADAL" clId="{84DB079C-1D6D-400D-8E53-E892E777C194}" dt="2024-09-13T17:27:49.364" v="413" actId="20577"/>
        <pc:sldMkLst>
          <pc:docMk/>
          <pc:sldMk cId="3661606075" sldId="342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089696040" sldId="343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2289587046" sldId="345"/>
        </pc:sldMkLst>
      </pc:sldChg>
      <pc:sldChg chg="del">
        <pc:chgData name="Matthew Murray" userId="c999e190-f951-4770-87f7-463899b44f54" providerId="ADAL" clId="{84DB079C-1D6D-400D-8E53-E892E777C194}" dt="2024-09-13T17:00:35.749" v="42" actId="47"/>
        <pc:sldMkLst>
          <pc:docMk/>
          <pc:sldMk cId="4049804435" sldId="345"/>
        </pc:sldMkLst>
      </pc:sldChg>
      <pc:sldChg chg="modSp mod">
        <pc:chgData name="Matthew Murray" userId="c999e190-f951-4770-87f7-463899b44f54" providerId="ADAL" clId="{84DB079C-1D6D-400D-8E53-E892E777C194}" dt="2024-09-13T17:29:31.770" v="417" actId="12"/>
        <pc:sldMkLst>
          <pc:docMk/>
          <pc:sldMk cId="1117111841" sldId="346"/>
        </pc:sldMkLst>
      </pc:sldChg>
      <pc:sldChg chg="modSp add mod ord">
        <pc:chgData name="Matthew Murray" userId="c999e190-f951-4770-87f7-463899b44f54" providerId="ADAL" clId="{84DB079C-1D6D-400D-8E53-E892E777C194}" dt="2024-09-13T16:58:31.733" v="22" actId="20577"/>
        <pc:sldMkLst>
          <pc:docMk/>
          <pc:sldMk cId="0" sldId="349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2032647" sldId="350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1903247953" sldId="351"/>
        </pc:sldMkLst>
      </pc:sldChg>
      <pc:sldChg chg="add">
        <pc:chgData name="Matthew Murray" userId="c999e190-f951-4770-87f7-463899b44f54" providerId="ADAL" clId="{84DB079C-1D6D-400D-8E53-E892E777C194}" dt="2024-09-13T17:00:36.487" v="43"/>
        <pc:sldMkLst>
          <pc:docMk/>
          <pc:sldMk cId="3426119532" sldId="352"/>
        </pc:sldMkLst>
      </pc:sldChg>
      <pc:sldChg chg="add">
        <pc:chgData name="Matthew Murray" userId="c999e190-f951-4770-87f7-463899b44f54" providerId="ADAL" clId="{84DB079C-1D6D-400D-8E53-E892E777C194}" dt="2024-09-13T17:01:20.743" v="46"/>
        <pc:sldMkLst>
          <pc:docMk/>
          <pc:sldMk cId="4236253158" sldId="353"/>
        </pc:sldMkLst>
      </pc:sldChg>
      <pc:sldChg chg="modSp new mod">
        <pc:chgData name="Matthew Murray" userId="c999e190-f951-4770-87f7-463899b44f54" providerId="ADAL" clId="{84DB079C-1D6D-400D-8E53-E892E777C194}" dt="2024-09-13T17:01:28.345" v="63" actId="20577"/>
        <pc:sldMkLst>
          <pc:docMk/>
          <pc:sldMk cId="577669762" sldId="354"/>
        </pc:sldMkLst>
      </pc:sldChg>
      <pc:sldChg chg="addSp modSp new mod">
        <pc:chgData name="Matthew Murray" userId="c999e190-f951-4770-87f7-463899b44f54" providerId="ADAL" clId="{84DB079C-1D6D-400D-8E53-E892E777C194}" dt="2024-09-13T17:27:02.462" v="410" actId="15"/>
        <pc:sldMkLst>
          <pc:docMk/>
          <pc:sldMk cId="499370972" sldId="355"/>
        </pc:sldMkLst>
      </pc:sldChg>
      <pc:sldChg chg="new del">
        <pc:chgData name="Matthew Murray" userId="c999e190-f951-4770-87f7-463899b44f54" providerId="ADAL" clId="{84DB079C-1D6D-400D-8E53-E892E777C194}" dt="2024-09-13T17:05:30.415" v="111" actId="680"/>
        <pc:sldMkLst>
          <pc:docMk/>
          <pc:sldMk cId="1128584578" sldId="355"/>
        </pc:sldMkLst>
      </pc:sldChg>
      <pc:sldChg chg="addSp modSp new mod">
        <pc:chgData name="Matthew Murray" userId="c999e190-f951-4770-87f7-463899b44f54" providerId="ADAL" clId="{84DB079C-1D6D-400D-8E53-E892E777C194}" dt="2024-09-13T17:06:40.198" v="121"/>
        <pc:sldMkLst>
          <pc:docMk/>
          <pc:sldMk cId="3960540948" sldId="356"/>
        </pc:sldMkLst>
      </pc:sldChg>
      <pc:sldChg chg="modSp new mod">
        <pc:chgData name="Matthew Murray" userId="c999e190-f951-4770-87f7-463899b44f54" providerId="ADAL" clId="{84DB079C-1D6D-400D-8E53-E892E777C194}" dt="2024-09-13T17:07:10.014" v="125"/>
        <pc:sldMkLst>
          <pc:docMk/>
          <pc:sldMk cId="1186163546" sldId="357"/>
        </pc:sldMkLst>
      </pc:sldChg>
      <pc:sldChg chg="addSp modSp new mod">
        <pc:chgData name="Matthew Murray" userId="c999e190-f951-4770-87f7-463899b44f54" providerId="ADAL" clId="{84DB079C-1D6D-400D-8E53-E892E777C194}" dt="2024-09-13T17:25:00.284" v="396" actId="1035"/>
        <pc:sldMkLst>
          <pc:docMk/>
          <pc:sldMk cId="2404236115" sldId="358"/>
        </pc:sldMkLst>
      </pc:sldChg>
      <pc:sldChg chg="new del">
        <pc:chgData name="Matthew Murray" userId="c999e190-f951-4770-87f7-463899b44f54" providerId="ADAL" clId="{84DB079C-1D6D-400D-8E53-E892E777C194}" dt="2024-09-13T17:19:28.325" v="153" actId="680"/>
        <pc:sldMkLst>
          <pc:docMk/>
          <pc:sldMk cId="4156140498" sldId="358"/>
        </pc:sldMkLst>
      </pc:sldChg>
      <pc:sldMasterChg chg="modSldLayout">
        <pc:chgData name="Matthew Murray" userId="c999e190-f951-4770-87f7-463899b44f54" providerId="ADAL" clId="{84DB079C-1D6D-400D-8E53-E892E777C194}" dt="2024-09-13T17:17:33.783" v="151" actId="1076"/>
        <pc:sldMasterMkLst>
          <pc:docMk/>
          <pc:sldMasterMk cId="0" sldId="2147483659"/>
        </pc:sldMasterMkLst>
        <pc:sldLayoutChg chg="modSp mod">
          <pc:chgData name="Matthew Murray" userId="c999e190-f951-4770-87f7-463899b44f54" providerId="ADAL" clId="{84DB079C-1D6D-400D-8E53-E892E777C194}" dt="2024-09-13T17:17:33.783" v="151" actId="1076"/>
          <pc:sldLayoutMkLst>
            <pc:docMk/>
            <pc:sldMasterMk cId="0" sldId="2147483659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57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colorado.edu/services/business-services/github-enterpris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git_github_in_depth_short_course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pixabay.com/en/warning-hazard-sign-icon-bio-145059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pixabay.com/en/warning-hazard-sign-icon-bio-145059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mohal-k/git-tutoria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github.com/ResearchComputing/git_github_in_depth_short_cour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Git and GitHub In-depth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is it called “Git”?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88AF4-4362-DCF2-FB3C-3147486B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8133" cy="4163129"/>
          </a:xfrm>
        </p:spPr>
        <p:txBody>
          <a:bodyPr/>
          <a:lstStyle/>
          <a:p>
            <a:pPr algn="l"/>
            <a:r>
              <a:rPr lang="en-US" sz="2800" dirty="0"/>
              <a:t>Linus Torvalds: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800" dirty="0" err="1">
                <a:solidFill>
                  <a:srgbClr val="000000"/>
                </a:solidFill>
              </a:rPr>
              <a:t>Wikitionary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en-US" sz="2800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0E627-9991-8F2D-1CBE-151F0AD7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GitHub?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Most (but not all)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2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  <a:buSzPct val="100000"/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731759" cy="3750111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n-lt"/>
              </a:rPr>
              <a:t>When you are looking for long-term preservation</a:t>
            </a:r>
          </a:p>
          <a:p>
            <a:pPr lvl="1"/>
            <a:r>
              <a:rPr lang="en-US" sz="2200" dirty="0">
                <a:latin typeface="+mn-lt"/>
              </a:rPr>
              <a:t>There’s no guarantee Microsoft will keep GitHub around forever</a:t>
            </a:r>
          </a:p>
          <a:p>
            <a:pPr lvl="1"/>
            <a:r>
              <a:rPr lang="en-US" sz="2200" dirty="0">
                <a:latin typeface="+mn-lt"/>
              </a:rPr>
              <a:t>Lots of source-code-hosting platforms no longer exist</a:t>
            </a:r>
          </a:p>
          <a:p>
            <a:pPr lvl="1"/>
            <a:r>
              <a:rPr lang="en-US" sz="2200" dirty="0">
                <a:latin typeface="+mn-lt"/>
              </a:rPr>
              <a:t>Thousands of URLs in research articles no longer work as they point to code hosted by defunct services</a:t>
            </a:r>
          </a:p>
          <a:p>
            <a:r>
              <a:rPr lang="en-US" sz="2200" dirty="0">
                <a:latin typeface="+mn-lt"/>
              </a:rPr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+mn-lt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+mn-lt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+mn-lt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+mn-lt"/>
              </a:rPr>
              <a:t>Creates a DOI for the archive that you can use in citations</a:t>
            </a:r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C95-F8D9-74AA-1509-26E7325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interact with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3988-0FF4-7A7B-7929-97B54080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</a:t>
            </a:r>
          </a:p>
          <a:p>
            <a:r>
              <a:rPr lang="en-US" dirty="0"/>
              <a:t>GitHub Desktop</a:t>
            </a:r>
          </a:p>
          <a:p>
            <a:r>
              <a:rPr lang="en-US" dirty="0"/>
              <a:t>Using Git and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203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87066" cy="4163129"/>
          </a:xfrm>
        </p:spPr>
        <p:txBody>
          <a:bodyPr/>
          <a:lstStyle/>
          <a:p>
            <a:r>
              <a:rPr lang="en-US" dirty="0"/>
              <a:t>Create and manage projects</a:t>
            </a:r>
          </a:p>
          <a:p>
            <a:r>
              <a:rPr lang="en-US" dirty="0"/>
              <a:t>Upload and download files</a:t>
            </a:r>
          </a:p>
          <a:p>
            <a:r>
              <a:rPr lang="en-US" dirty="0"/>
              <a:t>Write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1B321-3F8A-3CCA-4DFB-AC93702B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3976"/>
            <a:ext cx="6341616" cy="3996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EA3E-4D5E-5105-E9E8-D129563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063198"/>
            <a:ext cx="6039775" cy="37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04821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Create, clone, and fork projects</a:t>
            </a:r>
          </a:p>
          <a:p>
            <a:r>
              <a:rPr lang="en-US" dirty="0"/>
              <a:t>Commit changes and submit contributions</a:t>
            </a:r>
          </a:p>
          <a:p>
            <a:r>
              <a:rPr lang="en-US" dirty="0"/>
              <a:t>Many people who use Git frequently prefer to use the command line</a:t>
            </a:r>
          </a:p>
          <a:p>
            <a:r>
              <a:rPr lang="en-US" dirty="0"/>
              <a:t>Other graphical Git interfaces exist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947C7-FB2D-C235-9049-E53E3C70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56" y="1690688"/>
            <a:ext cx="72969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199" y="4892132"/>
            <a:ext cx="10780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https://github.com/ResearchComputing/git_github_in_depth_short_course</a:t>
            </a:r>
            <a:r>
              <a:rPr lang="en-US" sz="2500" dirty="0"/>
              <a:t>  </a:t>
            </a:r>
          </a:p>
          <a:p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5495-BE42-B843-857E-2F27EE09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where you put your GitHub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71AA-5460-8C6F-1F88-B7E81C97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437996"/>
            <a:ext cx="10515600" cy="1550758"/>
          </a:xfrm>
        </p:spPr>
        <p:txBody>
          <a:bodyPr/>
          <a:lstStyle/>
          <a:p>
            <a:r>
              <a:rPr lang="en-US" dirty="0"/>
              <a:t>Microsoft OneDrive uploads a lot of stuff to the cloud, which you don’t always want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A9C04-4C76-9D68-F1F9-151C73CF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7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0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25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Git on your local machine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8803"/>
            <a:ext cx="10515600" cy="22809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 on installing Git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94B-F105-2D2C-2574-365AA3C3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Git to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07511-5822-C7EC-4F18-1EB130CD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1963"/>
            <a:ext cx="10515600" cy="443679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dirty="0"/>
              <a:t>Once downloaded, we can then configure Git with our GitHub username and email via the command line. This allows us to interact with our GitHub more easily. </a:t>
            </a:r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First, set your username. For example, if my GitHub username is </a:t>
            </a:r>
            <a:r>
              <a:rPr lang="en-US" u="sng" dirty="0" err="1"/>
              <a:t>gh</a:t>
            </a:r>
            <a:r>
              <a:rPr lang="en-US" u="sng" dirty="0"/>
              <a:t>-user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-user”</a:t>
            </a:r>
            <a:endParaRPr lang="en-US" dirty="0"/>
          </a:p>
          <a:p>
            <a:pPr lvl="1">
              <a:spcBef>
                <a:spcPts val="800"/>
              </a:spcBef>
              <a:spcAft>
                <a:spcPts val="1200"/>
              </a:spcAft>
              <a:buSzPct val="100000"/>
            </a:pPr>
            <a:r>
              <a:rPr lang="en-US" dirty="0"/>
              <a:t>Now, set your email. For example, if my email for GitHub is </a:t>
            </a:r>
            <a:r>
              <a:rPr lang="en-US" u="sng" dirty="0" err="1"/>
              <a:t>gh-user@gmail.com</a:t>
            </a:r>
            <a:r>
              <a:rPr lang="en-US" dirty="0"/>
              <a:t>, then I would do the following:</a:t>
            </a:r>
          </a:p>
          <a:p>
            <a:pPr marL="571500" lvl="1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dirty="0"/>
              <a:t>    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gh-user@gmail.com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lang="en-US" dirty="0"/>
          </a:p>
          <a:p>
            <a:pPr>
              <a:spcBef>
                <a:spcPts val="800"/>
              </a:spcBef>
              <a:spcAft>
                <a:spcPts val="1200"/>
              </a:spcAft>
            </a:pPr>
            <a:r>
              <a:rPr lang="en-US" sz="2800" dirty="0"/>
              <a:t>Confirm Git has been configured (should show your entered info)</a:t>
            </a:r>
          </a:p>
          <a:p>
            <a:pPr marL="114300" indent="0"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11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C6EA-73C4-4854-E18C-129BC25B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02F1-88F9-638D-0AD6-84404120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913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3300" dirty="0"/>
              <a:t>Allows you to verify your identity with GitHub</a:t>
            </a:r>
          </a:p>
          <a:p>
            <a:pPr>
              <a:spcAft>
                <a:spcPts val="1200"/>
              </a:spcAft>
            </a:pPr>
            <a:r>
              <a:rPr lang="en-US" sz="3300" dirty="0"/>
              <a:t>For more information, see  </a:t>
            </a:r>
            <a:r>
              <a:rPr lang="en-US" sz="3300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sz="33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Downside is that you need to enter your username and then the Personal Access Token as your password for events such as: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Any interaction with a private repo</a:t>
            </a:r>
          </a:p>
          <a:p>
            <a:pPr lvl="1">
              <a:spcAft>
                <a:spcPts val="1200"/>
              </a:spcAft>
            </a:pPr>
            <a:r>
              <a:rPr lang="en-US" sz="3100" dirty="0"/>
              <a:t>Pushing to a public repo</a:t>
            </a:r>
          </a:p>
          <a:p>
            <a:pPr>
              <a:spcAft>
                <a:spcPts val="1200"/>
              </a:spcAft>
            </a:pPr>
            <a:r>
              <a:rPr lang="en-US" sz="3400" dirty="0"/>
              <a:t>There are ways to store your username and token, but these require third-party software </a:t>
            </a:r>
          </a:p>
        </p:txBody>
      </p:sp>
    </p:spTree>
    <p:extLst>
      <p:ext uri="{BB962C8B-B14F-4D97-AF65-F5344CB8AC3E}">
        <p14:creationId xmlns:p14="http://schemas.microsoft.com/office/powerpoint/2010/main" val="2942236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5D8-2169-01D1-C7BE-46BA5703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C6D85-E362-4CDB-D7A9-0724D02E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Alternative way to verify your identity with GitHub</a:t>
            </a:r>
          </a:p>
          <a:p>
            <a:pPr>
              <a:spcAft>
                <a:spcPts val="1200"/>
              </a:spcAft>
            </a:pPr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https://docs.github.com/en/authentication/connecting-to-github-with-ssh/generating-a-new-ssh-key-and-adding-it-to-the-ssh-agent</a:t>
            </a:r>
            <a:r>
              <a:rPr lang="en-US" dirty="0"/>
              <a:t> </a:t>
            </a:r>
          </a:p>
          <a:p>
            <a:pPr lvl="1">
              <a:spcAft>
                <a:spcPts val="1200"/>
              </a:spcAft>
            </a:pPr>
            <a:r>
              <a:rPr lang="en-US" sz="2600" dirty="0"/>
              <a:t>Be sure to select the proper Operating System when using the link</a:t>
            </a:r>
          </a:p>
          <a:p>
            <a:pPr>
              <a:spcAft>
                <a:spcPts val="1200"/>
              </a:spcAft>
            </a:pPr>
            <a:r>
              <a:rPr lang="en-US" dirty="0"/>
              <a:t>Setup is more involved, but makes it so that you never have to enter your username and token when interacting with a private repo or pushing to a public repo</a:t>
            </a:r>
          </a:p>
        </p:txBody>
      </p:sp>
    </p:spTree>
    <p:extLst>
      <p:ext uri="{BB962C8B-B14F-4D97-AF65-F5344CB8AC3E}">
        <p14:creationId xmlns:p14="http://schemas.microsoft.com/office/powerpoint/2010/main" val="864513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65BE-1B10-07C8-1780-09171E22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2060-5220-B6A2-137A-7789415C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4575"/>
            <a:ext cx="10515600" cy="2680696"/>
          </a:xfrm>
        </p:spPr>
        <p:txBody>
          <a:bodyPr/>
          <a:lstStyle/>
          <a:p>
            <a:r>
              <a:rPr lang="en-US" dirty="0"/>
              <a:t>Convince you that basic Git/GitHub fluency is: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Practical</a:t>
            </a:r>
          </a:p>
          <a:p>
            <a:pPr lvl="1"/>
            <a:r>
              <a:rPr lang="en-US" dirty="0"/>
              <a:t>An extremely important tool in your tool belt!</a:t>
            </a:r>
          </a:p>
          <a:p>
            <a:endParaRPr lang="en-US" dirty="0"/>
          </a:p>
        </p:txBody>
      </p:sp>
      <p:pic>
        <p:nvPicPr>
          <p:cNvPr id="4" name="Google Shape;114;p16">
            <a:extLst>
              <a:ext uri="{FF2B5EF4-FFF2-40B4-BE49-F238E27FC236}">
                <a16:creationId xmlns:a16="http://schemas.microsoft.com/office/drawing/2014/main" id="{216C1006-D1AD-600E-6F9D-3FF19F888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;p16">
            <a:extLst>
              <a:ext uri="{FF2B5EF4-FFF2-40B4-BE49-F238E27FC236}">
                <a16:creationId xmlns:a16="http://schemas.microsoft.com/office/drawing/2014/main" id="{759EB80E-6E6A-2CE7-95F4-5630EB34B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30082C-D2E0-6EA1-3134-2C1C5CE9E8DF}"/>
              </a:ext>
            </a:extLst>
          </p:cNvPr>
          <p:cNvSpPr txBox="1">
            <a:spLocks/>
          </p:cNvSpPr>
          <p:nvPr/>
        </p:nvSpPr>
        <p:spPr>
          <a:xfrm>
            <a:off x="838200" y="2952092"/>
            <a:ext cx="10515600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Learning Goals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4FB751-6FD8-F683-843C-4A8C959E4C54}"/>
              </a:ext>
            </a:extLst>
          </p:cNvPr>
          <p:cNvSpPr txBox="1">
            <a:spLocks/>
          </p:cNvSpPr>
          <p:nvPr/>
        </p:nvSpPr>
        <p:spPr>
          <a:xfrm>
            <a:off x="838200" y="3604361"/>
            <a:ext cx="10515600" cy="268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Know the differences between Git and GitHub</a:t>
            </a:r>
          </a:p>
          <a:p>
            <a:r>
              <a:rPr lang="en-US" dirty="0"/>
              <a:t>Understand the basics of version control</a:t>
            </a:r>
          </a:p>
          <a:p>
            <a:r>
              <a:rPr lang="en-US" dirty="0"/>
              <a:t>Learn basic Git and GitHub fluency</a:t>
            </a:r>
          </a:p>
          <a:p>
            <a:pPr lvl="1"/>
            <a:r>
              <a:rPr lang="en-US" dirty="0"/>
              <a:t>Creating a repo, add, commit, pull, clone, push </a:t>
            </a:r>
          </a:p>
          <a:p>
            <a:r>
              <a:rPr lang="en-US" dirty="0"/>
              <a:t>Collaboration in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3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94" y="1593909"/>
            <a:ext cx="10892406" cy="4672668"/>
          </a:xfrm>
        </p:spPr>
        <p:txBody>
          <a:bodyPr>
            <a:normAutofit fontScale="92500" lnSpcReduction="10000"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list branches and see what branch you are on use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  <a:p>
            <a:pPr marL="889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branch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02238" y="3272418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We can provide feedback on documentation</a:t>
            </a:r>
            <a:endParaRPr lang="en-US" sz="2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3200" b="1" dirty="0"/>
              <a:t>Git does not know about </a:t>
            </a:r>
            <a:r>
              <a:rPr lang="en-US" sz="3200" b="1" dirty="0" err="1"/>
              <a:t>README.md</a:t>
            </a:r>
            <a:r>
              <a:rPr lang="en-US" sz="3200" b="1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rial Black" panose="020B0A04020102020204" pitchFamily="34" charset="0"/>
              </a:rPr>
              <a:t>What if you don’t want Git to track something?</a:t>
            </a: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  <a:p>
            <a:pPr marL="114300" indent="0" algn="ctr">
              <a:buNone/>
            </a:pPr>
            <a:endParaRPr lang="en-US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400" b="1" dirty="0">
                <a:latin typeface="Aptos Black" panose="020F0502020204030204" pitchFamily="34" charset="0"/>
              </a:rPr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0399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Commit</a:t>
            </a:r>
            <a:endParaRPr dirty="0"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478171" y="1213225"/>
            <a:ext cx="11148969" cy="52796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r>
              <a:rPr lang="en-US" sz="3100" dirty="0"/>
              <a:t>Used to identify the remote (e.g. GitHub) repos are linked to your local repo</a:t>
            </a:r>
          </a:p>
          <a:p>
            <a:pPr>
              <a:spcAft>
                <a:spcPts val="1200"/>
              </a:spcAft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sz="3100" dirty="0"/>
              <a:t>To link our remote repository:</a:t>
            </a:r>
          </a:p>
          <a:p>
            <a:pPr>
              <a:spcAft>
                <a:spcPts val="1200"/>
              </a:spcAft>
            </a:pPr>
            <a:r>
              <a:rPr lang="en-US" sz="3100" dirty="0"/>
              <a:t>When using an SSH key do:</a:t>
            </a:r>
            <a:endParaRPr sz="31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Aft>
                <a:spcPts val="1200"/>
              </a:spcAft>
            </a:pPr>
            <a:r>
              <a:rPr lang="en-US" sz="3100" dirty="0">
                <a:sym typeface="Consolas"/>
              </a:rPr>
              <a:t>When using a Personal Access Token do: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https://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sz="2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/&lt;user&gt;/git-</a:t>
            </a:r>
            <a:r>
              <a:rPr lang="en-US" sz="26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sz="26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78890" y="4528590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0881" y="5191372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04816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04816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04816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76" y="5191371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36523" y="4528590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09" y="5191370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33476" y="5334612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47429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47429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47429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56450" y="4163367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23142" y="4207178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44658" y="3903308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44658" y="3280802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44658" y="2686750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87271" y="3540861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87271" y="2946809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87271" y="3536526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89670" y="2200825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32283" y="2454807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89670" y="169068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32283" y="1950747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04816" y="2115438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47429" y="2375497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699545" y="1838378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41771" y="2202793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https://github.com/mohal-k/git-tutorial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Clone</a:t>
            </a:r>
            <a:endParaRPr dirty="0"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325700"/>
            <a:ext cx="10999200" cy="49912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</a:p>
          <a:p>
            <a:pPr marL="457200" lvl="0" indent="-379730" algn="l" rtl="0">
              <a:spcBef>
                <a:spcPts val="1000"/>
              </a:spcBef>
              <a:spcAft>
                <a:spcPts val="1200"/>
              </a:spcAft>
              <a:buSzPct val="100000"/>
              <a:buChar char="•"/>
            </a:pPr>
            <a:r>
              <a:rPr lang="en-US" dirty="0"/>
              <a:t>Cloning when you have SSH keys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sz="2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lang="en-US" dirty="0"/>
          </a:p>
          <a:p>
            <a:pPr marL="457200" lvl="0" indent="-379730" algn="l" rtl="0">
              <a:spcBef>
                <a:spcPts val="1000"/>
              </a:spcBef>
              <a:spcAft>
                <a:spcPts val="600"/>
              </a:spcAft>
              <a:buSzPct val="100000"/>
              <a:buChar char="•"/>
            </a:pPr>
            <a:r>
              <a:rPr lang="en-US" dirty="0"/>
              <a:t>Cloning when you are using Personal Access Tokens (be sure to make “</a:t>
            </a:r>
            <a:r>
              <a:rPr lang="en-US" dirty="0" err="1"/>
              <a:t>git_work_cloned</a:t>
            </a:r>
            <a:r>
              <a:rPr lang="en-US" dirty="0"/>
              <a:t>”):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git_work_cloned</a:t>
            </a:r>
            <a:endParaRPr lang="en-US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45720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https://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/user&gt;/git-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4"/>
          <a:stretch/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Autofit/>
          </a:bodyPr>
          <a:lstStyle/>
          <a:p>
            <a:r>
              <a:rPr lang="en-US" dirty="0"/>
              <a:t>Google Docs includes "Version History" </a:t>
            </a:r>
          </a:p>
          <a:p>
            <a:r>
              <a:rPr lang="en-US" dirty="0"/>
              <a:t>This allows you to see what changes were made, when those changes happened, and who made them</a:t>
            </a:r>
          </a:p>
          <a:p>
            <a:r>
              <a:rPr lang="en-US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repo. Ex. using SSH keys: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git@github.com:dev-mohalkh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BD37-5090-4A48-BCF5-29F2105B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conflict merging?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AC94-6E7B-72D0-228C-EAF1DB503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1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https://github.com/ResearchComputing/git_github_in_depth_short_course</a:t>
            </a:r>
            <a:r>
              <a:rPr lang="en-US" sz="3200" dirty="0"/>
              <a:t> 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F11770-5531-268A-59D6-B768CD81BC35}"/>
              </a:ext>
            </a:extLst>
          </p:cNvPr>
          <p:cNvSpPr/>
          <p:nvPr/>
        </p:nvSpPr>
        <p:spPr>
          <a:xfrm>
            <a:off x="1" y="5496128"/>
            <a:ext cx="12191999" cy="1361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01B23-BECB-63FA-7F1E-82927B75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&amp; 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FD57F-B332-389D-909C-068A2BF8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0543" y="3496361"/>
            <a:ext cx="8197244" cy="24923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Dev-Bootcamp-created-handy-dandy-graphic-explain-have-permission-to-use-this-image-provided-you-do-not-modify-its-content-no-">
            <a:extLst>
              <a:ext uri="{FF2B5EF4-FFF2-40B4-BE49-F238E27FC236}">
                <a16:creationId xmlns:a16="http://schemas.microsoft.com/office/drawing/2014/main" id="{2DA03F11-7D49-7690-6634-D0EDBBCD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59" y="1498060"/>
            <a:ext cx="9288081" cy="535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EAC7C-7CCD-4E93-FBCE-48650BAC4831}"/>
              </a:ext>
            </a:extLst>
          </p:cNvPr>
          <p:cNvSpPr txBox="1"/>
          <p:nvPr/>
        </p:nvSpPr>
        <p:spPr>
          <a:xfrm>
            <a:off x="6387640" y="6581338"/>
            <a:ext cx="5804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Jennifer Gilbert. https://imgur.com/git-branching-YG8In8X</a:t>
            </a:r>
          </a:p>
        </p:txBody>
      </p:sp>
    </p:spTree>
    <p:extLst>
      <p:ext uri="{BB962C8B-B14F-4D97-AF65-F5344CB8AC3E}">
        <p14:creationId xmlns:p14="http://schemas.microsoft.com/office/powerpoint/2010/main" val="32864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A381-4ADD-F57E-7352-39C8E134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6E43-EEC9-EB73-60F5-2AE2E92D7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Git: version control system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actual software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4" name="Google Shape;183;p24">
            <a:extLst>
              <a:ext uri="{FF2B5EF4-FFF2-40B4-BE49-F238E27FC236}">
                <a16:creationId xmlns:a16="http://schemas.microsoft.com/office/drawing/2014/main" id="{8E7ABFBB-A60F-ABFF-9C4A-A95E07C2D5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4;p24">
            <a:extLst>
              <a:ext uri="{FF2B5EF4-FFF2-40B4-BE49-F238E27FC236}">
                <a16:creationId xmlns:a16="http://schemas.microsoft.com/office/drawing/2014/main" id="{11B5F4BF-83CF-3D31-9E4E-C3C3E88A6A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37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20785</TotalTime>
  <Words>3085</Words>
  <Application>Microsoft Office PowerPoint</Application>
  <PresentationFormat>Widescreen</PresentationFormat>
  <Paragraphs>476</Paragraphs>
  <Slides>69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 Black</vt:lpstr>
      <vt:lpstr>Courier New</vt:lpstr>
      <vt:lpstr>Aptos Black</vt:lpstr>
      <vt:lpstr>Consolas</vt:lpstr>
      <vt:lpstr>Arial</vt:lpstr>
      <vt:lpstr>Calibri</vt:lpstr>
      <vt:lpstr>Tahoma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Branching &amp; Merging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Ways to interact with GitHub</vt:lpstr>
      <vt:lpstr>Website</vt:lpstr>
      <vt:lpstr>GitHub Desktop</vt:lpstr>
      <vt:lpstr>Be careful where you put your GitHub directory</vt:lpstr>
      <vt:lpstr>Getting Started with Git </vt:lpstr>
      <vt:lpstr>Getting Git on your local machine</vt:lpstr>
      <vt:lpstr>Linking Git to GitHub</vt:lpstr>
      <vt:lpstr>Personal Access Token</vt:lpstr>
      <vt:lpstr>SSH Keys</vt:lpstr>
      <vt:lpstr>Getting Started with Git  (local)</vt:lpstr>
      <vt:lpstr>Hands on tutorial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Screenshot of conflict merging?</vt:lpstr>
      <vt:lpstr>Help! I’m stuck, where do I go?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Mohal Khandelwal</dc:creator>
  <cp:lastModifiedBy>Matthew Murray</cp:lastModifiedBy>
  <cp:revision>118</cp:revision>
  <dcterms:modified xsi:type="dcterms:W3CDTF">2025-02-17T18:26:49Z</dcterms:modified>
</cp:coreProperties>
</file>